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382" r:id="rId2"/>
    <p:sldId id="381" r:id="rId3"/>
    <p:sldId id="375" r:id="rId4"/>
    <p:sldId id="380" r:id="rId5"/>
    <p:sldId id="284" r:id="rId6"/>
    <p:sldId id="285" r:id="rId7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tiff>
</file>

<file path=ppt/media/image3.png>
</file>

<file path=ppt/media/image4.tiff>
</file>

<file path=ppt/media/image5.tiff>
</file>

<file path=ppt/media/image6.png>
</file>

<file path=ppt/media/image7.pn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409928-B102-49DA-BC3F-B1429420C51E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9AB100-8CEC-4F04-AC2A-8CE4429377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510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957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477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313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315062" y="2529491"/>
            <a:ext cx="5551552" cy="30995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 baseline="0"/>
            </a:lvl1pPr>
          </a:lstStyle>
          <a:p>
            <a:r>
              <a:rPr lang="en-US" dirty="0"/>
              <a:t>Drag your picture here and Send to back</a:t>
            </a:r>
          </a:p>
        </p:txBody>
      </p:sp>
    </p:spTree>
    <p:extLst>
      <p:ext uri="{BB962C8B-B14F-4D97-AF65-F5344CB8AC3E}">
        <p14:creationId xmlns:p14="http://schemas.microsoft.com/office/powerpoint/2010/main" val="1896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407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881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597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709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070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899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245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635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CB7DF-692C-4B0D-A779-6487DB63A4DC}" type="datetimeFigureOut">
              <a:rPr lang="zh-CN" altLang="en-US" smtClean="0"/>
              <a:t>2018/11/25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190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46CC16C-341B-D448-B333-0AAC84FB7C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5137" y="779962"/>
            <a:ext cx="3452480" cy="2289820"/>
          </a:xfrm>
          <a:prstGeom prst="rect">
            <a:avLst/>
          </a:prstGeom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98DE0D4A-6322-054D-AAA4-8348D3AF44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132666" y="0"/>
            <a:ext cx="5926667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6385743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15" name="TextBox 100"/>
          <p:cNvSpPr txBox="1"/>
          <p:nvPr/>
        </p:nvSpPr>
        <p:spPr>
          <a:xfrm>
            <a:off x="9537192" y="5999559"/>
            <a:ext cx="2180137" cy="369338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id-ID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https://netty.io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89" y="5639317"/>
            <a:ext cx="740525" cy="729741"/>
          </a:xfrm>
          <a:prstGeom prst="rect">
            <a:avLst/>
          </a:prstGeom>
        </p:spPr>
      </p:pic>
      <p:sp>
        <p:nvSpPr>
          <p:cNvPr id="17" name="TextBox 100"/>
          <p:cNvSpPr txBox="1"/>
          <p:nvPr/>
        </p:nvSpPr>
        <p:spPr>
          <a:xfrm>
            <a:off x="1550881" y="5999559"/>
            <a:ext cx="938826" cy="338560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id-ID" sz="1600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Harry</a:t>
            </a:r>
            <a:endParaRPr lang="id-ID" b="1" i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A04736A3-B432-DC49-809D-91813C6096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60073" y="1423390"/>
            <a:ext cx="6103917" cy="4069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50026226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0"/>
          <p:cNvSpPr txBox="1"/>
          <p:nvPr/>
        </p:nvSpPr>
        <p:spPr>
          <a:xfrm>
            <a:off x="1588572" y="372516"/>
            <a:ext cx="9416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Spring Framework - Overview </a:t>
            </a: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6" name="TextBox 50"/>
          <p:cNvSpPr txBox="1"/>
          <p:nvPr/>
        </p:nvSpPr>
        <p:spPr>
          <a:xfrm>
            <a:off x="360387" y="1626251"/>
            <a:ext cx="11487142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Hans" altLang="en-U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 </a:t>
            </a:r>
            <a:r>
              <a:rPr lang="en-US" altLang="zh-CN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The Spring Framework provides a comprehensive programming and configuration model for modern Java-based enterprise applications - on any kind of deployment platform.</a:t>
            </a:r>
          </a:p>
          <a:p>
            <a:endParaRPr lang="en-US" altLang="zh-CN" sz="2400" b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  <a:p>
            <a:r>
              <a:rPr lang="zh-Hans" altLang="en-US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 </a:t>
            </a:r>
            <a:r>
              <a:rPr lang="en-US" altLang="zh-CN" sz="2400" b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 key element of Spring is infrastructural support at the application level: Spring focuses on the "plumbing" of enterprise applications so that teams can focus on application-level business logic, without unnecessary ties to specific deployment environments.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3516B4F-CAAB-904A-809D-C4FC5C3BD8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0386" y="372516"/>
            <a:ext cx="1228185" cy="87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1651430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0"/>
          <p:cNvSpPr txBox="1"/>
          <p:nvPr/>
        </p:nvSpPr>
        <p:spPr>
          <a:xfrm>
            <a:off x="1810512" y="502481"/>
            <a:ext cx="9416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推荐书籍</a:t>
            </a:r>
            <a:endParaRPr lang="en-US" altLang="zh-CN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5416" y="1270226"/>
            <a:ext cx="3179025" cy="4020282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736" y="1265436"/>
            <a:ext cx="3141417" cy="4025072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6513738C-177C-3E48-B25C-4E7A9D5A3CA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60386" y="372516"/>
            <a:ext cx="1228185" cy="8772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901379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2286000"/>
            <a:ext cx="4953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974051"/>
      </p:ext>
    </p:extLst>
  </p:cSld>
  <p:clrMapOvr>
    <a:masterClrMapping/>
  </p:clrMapOvr>
  <p:transition spd="slow">
    <p:wipe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104"/>
          <p:cNvSpPr>
            <a:spLocks noChangeArrowheads="1"/>
          </p:cNvSpPr>
          <p:nvPr/>
        </p:nvSpPr>
        <p:spPr bwMode="auto">
          <a:xfrm>
            <a:off x="2573819" y="2250128"/>
            <a:ext cx="297899" cy="200435"/>
          </a:xfrm>
          <a:custGeom>
            <a:avLst/>
            <a:gdLst>
              <a:gd name="T0" fmla="*/ 203 w 497"/>
              <a:gd name="T1" fmla="*/ 257 h 337"/>
              <a:gd name="T2" fmla="*/ 203 w 497"/>
              <a:gd name="T3" fmla="*/ 257 h 337"/>
              <a:gd name="T4" fmla="*/ 221 w 497"/>
              <a:gd name="T5" fmla="*/ 327 h 337"/>
              <a:gd name="T6" fmla="*/ 283 w 497"/>
              <a:gd name="T7" fmla="*/ 310 h 337"/>
              <a:gd name="T8" fmla="*/ 398 w 497"/>
              <a:gd name="T9" fmla="*/ 9 h 337"/>
              <a:gd name="T10" fmla="*/ 203 w 497"/>
              <a:gd name="T11" fmla="*/ 257 h 337"/>
              <a:gd name="T12" fmla="*/ 248 w 497"/>
              <a:gd name="T13" fmla="*/ 71 h 337"/>
              <a:gd name="T14" fmla="*/ 248 w 497"/>
              <a:gd name="T15" fmla="*/ 71 h 337"/>
              <a:gd name="T16" fmla="*/ 274 w 497"/>
              <a:gd name="T17" fmla="*/ 71 h 337"/>
              <a:gd name="T18" fmla="*/ 310 w 497"/>
              <a:gd name="T19" fmla="*/ 26 h 337"/>
              <a:gd name="T20" fmla="*/ 248 w 497"/>
              <a:gd name="T21" fmla="*/ 17 h 337"/>
              <a:gd name="T22" fmla="*/ 0 w 497"/>
              <a:gd name="T23" fmla="*/ 283 h 337"/>
              <a:gd name="T24" fmla="*/ 0 w 497"/>
              <a:gd name="T25" fmla="*/ 310 h 337"/>
              <a:gd name="T26" fmla="*/ 26 w 497"/>
              <a:gd name="T27" fmla="*/ 336 h 337"/>
              <a:gd name="T28" fmla="*/ 53 w 497"/>
              <a:gd name="T29" fmla="*/ 310 h 337"/>
              <a:gd name="T30" fmla="*/ 53 w 497"/>
              <a:gd name="T31" fmla="*/ 283 h 337"/>
              <a:gd name="T32" fmla="*/ 248 w 497"/>
              <a:gd name="T33" fmla="*/ 71 h 337"/>
              <a:gd name="T34" fmla="*/ 425 w 497"/>
              <a:gd name="T35" fmla="*/ 98 h 337"/>
              <a:gd name="T36" fmla="*/ 425 w 497"/>
              <a:gd name="T37" fmla="*/ 98 h 337"/>
              <a:gd name="T38" fmla="*/ 407 w 497"/>
              <a:gd name="T39" fmla="*/ 151 h 337"/>
              <a:gd name="T40" fmla="*/ 442 w 497"/>
              <a:gd name="T41" fmla="*/ 283 h 337"/>
              <a:gd name="T42" fmla="*/ 442 w 497"/>
              <a:gd name="T43" fmla="*/ 310 h 337"/>
              <a:gd name="T44" fmla="*/ 469 w 497"/>
              <a:gd name="T45" fmla="*/ 336 h 337"/>
              <a:gd name="T46" fmla="*/ 469 w 497"/>
              <a:gd name="T47" fmla="*/ 336 h 337"/>
              <a:gd name="T48" fmla="*/ 496 w 497"/>
              <a:gd name="T49" fmla="*/ 310 h 337"/>
              <a:gd name="T50" fmla="*/ 496 w 497"/>
              <a:gd name="T51" fmla="*/ 283 h 337"/>
              <a:gd name="T52" fmla="*/ 425 w 497"/>
              <a:gd name="T53" fmla="*/ 98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97" h="337">
                <a:moveTo>
                  <a:pt x="203" y="257"/>
                </a:moveTo>
                <a:lnTo>
                  <a:pt x="203" y="257"/>
                </a:lnTo>
                <a:cubicBezTo>
                  <a:pt x="186" y="283"/>
                  <a:pt x="194" y="310"/>
                  <a:pt x="221" y="327"/>
                </a:cubicBezTo>
                <a:cubicBezTo>
                  <a:pt x="239" y="336"/>
                  <a:pt x="266" y="336"/>
                  <a:pt x="283" y="310"/>
                </a:cubicBezTo>
                <a:cubicBezTo>
                  <a:pt x="301" y="274"/>
                  <a:pt x="407" y="9"/>
                  <a:pt x="398" y="9"/>
                </a:cubicBezTo>
                <a:cubicBezTo>
                  <a:pt x="389" y="0"/>
                  <a:pt x="221" y="230"/>
                  <a:pt x="203" y="257"/>
                </a:cubicBezTo>
                <a:close/>
                <a:moveTo>
                  <a:pt x="248" y="71"/>
                </a:moveTo>
                <a:lnTo>
                  <a:pt x="248" y="71"/>
                </a:lnTo>
                <a:cubicBezTo>
                  <a:pt x="257" y="71"/>
                  <a:pt x="266" y="71"/>
                  <a:pt x="274" y="71"/>
                </a:cubicBezTo>
                <a:cubicBezTo>
                  <a:pt x="292" y="53"/>
                  <a:pt x="301" y="44"/>
                  <a:pt x="310" y="26"/>
                </a:cubicBezTo>
                <a:cubicBezTo>
                  <a:pt x="292" y="17"/>
                  <a:pt x="274" y="17"/>
                  <a:pt x="248" y="17"/>
                </a:cubicBezTo>
                <a:cubicBezTo>
                  <a:pt x="106" y="17"/>
                  <a:pt x="0" y="133"/>
                  <a:pt x="0" y="283"/>
                </a:cubicBezTo>
                <a:cubicBezTo>
                  <a:pt x="0" y="292"/>
                  <a:pt x="0" y="301"/>
                  <a:pt x="0" y="310"/>
                </a:cubicBezTo>
                <a:cubicBezTo>
                  <a:pt x="0" y="327"/>
                  <a:pt x="17" y="336"/>
                  <a:pt x="26" y="336"/>
                </a:cubicBezTo>
                <a:cubicBezTo>
                  <a:pt x="44" y="336"/>
                  <a:pt x="53" y="319"/>
                  <a:pt x="53" y="310"/>
                </a:cubicBezTo>
                <a:cubicBezTo>
                  <a:pt x="53" y="301"/>
                  <a:pt x="53" y="292"/>
                  <a:pt x="53" y="283"/>
                </a:cubicBezTo>
                <a:cubicBezTo>
                  <a:pt x="53" y="160"/>
                  <a:pt x="132" y="71"/>
                  <a:pt x="248" y="71"/>
                </a:cubicBezTo>
                <a:close/>
                <a:moveTo>
                  <a:pt x="425" y="98"/>
                </a:moveTo>
                <a:lnTo>
                  <a:pt x="425" y="98"/>
                </a:lnTo>
                <a:cubicBezTo>
                  <a:pt x="416" y="115"/>
                  <a:pt x="416" y="133"/>
                  <a:pt x="407" y="151"/>
                </a:cubicBezTo>
                <a:cubicBezTo>
                  <a:pt x="433" y="186"/>
                  <a:pt x="442" y="239"/>
                  <a:pt x="442" y="283"/>
                </a:cubicBezTo>
                <a:cubicBezTo>
                  <a:pt x="442" y="292"/>
                  <a:pt x="442" y="301"/>
                  <a:pt x="442" y="310"/>
                </a:cubicBezTo>
                <a:cubicBezTo>
                  <a:pt x="442" y="319"/>
                  <a:pt x="451" y="336"/>
                  <a:pt x="469" y="336"/>
                </a:cubicBezTo>
                <a:lnTo>
                  <a:pt x="469" y="336"/>
                </a:lnTo>
                <a:cubicBezTo>
                  <a:pt x="478" y="336"/>
                  <a:pt x="496" y="327"/>
                  <a:pt x="496" y="310"/>
                </a:cubicBezTo>
                <a:cubicBezTo>
                  <a:pt x="496" y="301"/>
                  <a:pt x="496" y="292"/>
                  <a:pt x="496" y="283"/>
                </a:cubicBezTo>
                <a:cubicBezTo>
                  <a:pt x="496" y="213"/>
                  <a:pt x="469" y="151"/>
                  <a:pt x="425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914083"/>
            <a:endParaRPr lang="en-US" dirty="0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1" name="Freeform 139"/>
          <p:cNvSpPr>
            <a:spLocks noChangeArrowheads="1"/>
          </p:cNvSpPr>
          <p:nvPr/>
        </p:nvSpPr>
        <p:spPr bwMode="auto">
          <a:xfrm>
            <a:off x="9305973" y="2281086"/>
            <a:ext cx="319671" cy="291465"/>
          </a:xfrm>
          <a:custGeom>
            <a:avLst/>
            <a:gdLst>
              <a:gd name="T0" fmla="*/ 572 w 601"/>
              <a:gd name="T1" fmla="*/ 460 h 546"/>
              <a:gd name="T2" fmla="*/ 572 w 601"/>
              <a:gd name="T3" fmla="*/ 460 h 546"/>
              <a:gd name="T4" fmla="*/ 438 w 601"/>
              <a:gd name="T5" fmla="*/ 460 h 546"/>
              <a:gd name="T6" fmla="*/ 438 w 601"/>
              <a:gd name="T7" fmla="*/ 460 h 546"/>
              <a:gd name="T8" fmla="*/ 226 w 601"/>
              <a:gd name="T9" fmla="*/ 460 h 546"/>
              <a:gd name="T10" fmla="*/ 226 w 601"/>
              <a:gd name="T11" fmla="*/ 460 h 546"/>
              <a:gd name="T12" fmla="*/ 197 w 601"/>
              <a:gd name="T13" fmla="*/ 460 h 546"/>
              <a:gd name="T14" fmla="*/ 197 w 601"/>
              <a:gd name="T15" fmla="*/ 460 h 546"/>
              <a:gd name="T16" fmla="*/ 190 w 601"/>
              <a:gd name="T17" fmla="*/ 460 h 546"/>
              <a:gd name="T18" fmla="*/ 113 w 601"/>
              <a:gd name="T19" fmla="*/ 538 h 546"/>
              <a:gd name="T20" fmla="*/ 91 w 601"/>
              <a:gd name="T21" fmla="*/ 545 h 546"/>
              <a:gd name="T22" fmla="*/ 91 w 601"/>
              <a:gd name="T23" fmla="*/ 545 h 546"/>
              <a:gd name="T24" fmla="*/ 91 w 601"/>
              <a:gd name="T25" fmla="*/ 545 h 546"/>
              <a:gd name="T26" fmla="*/ 91 w 601"/>
              <a:gd name="T27" fmla="*/ 545 h 546"/>
              <a:gd name="T28" fmla="*/ 70 w 601"/>
              <a:gd name="T29" fmla="*/ 538 h 546"/>
              <a:gd name="T30" fmla="*/ 70 w 601"/>
              <a:gd name="T31" fmla="*/ 538 h 546"/>
              <a:gd name="T32" fmla="*/ 70 w 601"/>
              <a:gd name="T33" fmla="*/ 531 h 546"/>
              <a:gd name="T34" fmla="*/ 70 w 601"/>
              <a:gd name="T35" fmla="*/ 531 h 546"/>
              <a:gd name="T36" fmla="*/ 63 w 601"/>
              <a:gd name="T37" fmla="*/ 531 h 546"/>
              <a:gd name="T38" fmla="*/ 63 w 601"/>
              <a:gd name="T39" fmla="*/ 523 h 546"/>
              <a:gd name="T40" fmla="*/ 63 w 601"/>
              <a:gd name="T41" fmla="*/ 523 h 546"/>
              <a:gd name="T42" fmla="*/ 63 w 601"/>
              <a:gd name="T43" fmla="*/ 516 h 546"/>
              <a:gd name="T44" fmla="*/ 63 w 601"/>
              <a:gd name="T45" fmla="*/ 516 h 546"/>
              <a:gd name="T46" fmla="*/ 63 w 601"/>
              <a:gd name="T47" fmla="*/ 460 h 546"/>
              <a:gd name="T48" fmla="*/ 56 w 601"/>
              <a:gd name="T49" fmla="*/ 460 h 546"/>
              <a:gd name="T50" fmla="*/ 56 w 601"/>
              <a:gd name="T51" fmla="*/ 460 h 546"/>
              <a:gd name="T52" fmla="*/ 28 w 601"/>
              <a:gd name="T53" fmla="*/ 460 h 546"/>
              <a:gd name="T54" fmla="*/ 0 w 601"/>
              <a:gd name="T55" fmla="*/ 432 h 546"/>
              <a:gd name="T56" fmla="*/ 0 w 601"/>
              <a:gd name="T57" fmla="*/ 29 h 546"/>
              <a:gd name="T58" fmla="*/ 28 w 601"/>
              <a:gd name="T59" fmla="*/ 0 h 546"/>
              <a:gd name="T60" fmla="*/ 572 w 601"/>
              <a:gd name="T61" fmla="*/ 0 h 546"/>
              <a:gd name="T62" fmla="*/ 600 w 601"/>
              <a:gd name="T63" fmla="*/ 29 h 546"/>
              <a:gd name="T64" fmla="*/ 600 w 601"/>
              <a:gd name="T65" fmla="*/ 432 h 546"/>
              <a:gd name="T66" fmla="*/ 572 w 601"/>
              <a:gd name="T67" fmla="*/ 460 h 546"/>
              <a:gd name="T68" fmla="*/ 155 w 601"/>
              <a:gd name="T69" fmla="*/ 177 h 546"/>
              <a:gd name="T70" fmla="*/ 155 w 601"/>
              <a:gd name="T71" fmla="*/ 177 h 546"/>
              <a:gd name="T72" fmla="*/ 98 w 601"/>
              <a:gd name="T73" fmla="*/ 234 h 546"/>
              <a:gd name="T74" fmla="*/ 155 w 601"/>
              <a:gd name="T75" fmla="*/ 290 h 546"/>
              <a:gd name="T76" fmla="*/ 211 w 601"/>
              <a:gd name="T77" fmla="*/ 234 h 546"/>
              <a:gd name="T78" fmla="*/ 155 w 601"/>
              <a:gd name="T79" fmla="*/ 177 h 546"/>
              <a:gd name="T80" fmla="*/ 296 w 601"/>
              <a:gd name="T81" fmla="*/ 177 h 546"/>
              <a:gd name="T82" fmla="*/ 296 w 601"/>
              <a:gd name="T83" fmla="*/ 177 h 546"/>
              <a:gd name="T84" fmla="*/ 240 w 601"/>
              <a:gd name="T85" fmla="*/ 234 h 546"/>
              <a:gd name="T86" fmla="*/ 296 w 601"/>
              <a:gd name="T87" fmla="*/ 290 h 546"/>
              <a:gd name="T88" fmla="*/ 353 w 601"/>
              <a:gd name="T89" fmla="*/ 234 h 546"/>
              <a:gd name="T90" fmla="*/ 296 w 601"/>
              <a:gd name="T91" fmla="*/ 177 h 546"/>
              <a:gd name="T92" fmla="*/ 438 w 601"/>
              <a:gd name="T93" fmla="*/ 177 h 546"/>
              <a:gd name="T94" fmla="*/ 438 w 601"/>
              <a:gd name="T95" fmla="*/ 177 h 546"/>
              <a:gd name="T96" fmla="*/ 381 w 601"/>
              <a:gd name="T97" fmla="*/ 234 h 546"/>
              <a:gd name="T98" fmla="*/ 438 w 601"/>
              <a:gd name="T99" fmla="*/ 290 h 546"/>
              <a:gd name="T100" fmla="*/ 494 w 601"/>
              <a:gd name="T101" fmla="*/ 234 h 546"/>
              <a:gd name="T102" fmla="*/ 438 w 601"/>
              <a:gd name="T103" fmla="*/ 177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01" h="546">
                <a:moveTo>
                  <a:pt x="572" y="460"/>
                </a:moveTo>
                <a:lnTo>
                  <a:pt x="572" y="460"/>
                </a:lnTo>
                <a:cubicBezTo>
                  <a:pt x="438" y="460"/>
                  <a:pt x="438" y="460"/>
                  <a:pt x="438" y="460"/>
                </a:cubicBezTo>
                <a:lnTo>
                  <a:pt x="438" y="460"/>
                </a:lnTo>
                <a:cubicBezTo>
                  <a:pt x="226" y="460"/>
                  <a:pt x="226" y="460"/>
                  <a:pt x="226" y="460"/>
                </a:cubicBezTo>
                <a:lnTo>
                  <a:pt x="226" y="460"/>
                </a:lnTo>
                <a:cubicBezTo>
                  <a:pt x="197" y="460"/>
                  <a:pt x="197" y="460"/>
                  <a:pt x="197" y="460"/>
                </a:cubicBezTo>
                <a:lnTo>
                  <a:pt x="197" y="460"/>
                </a:lnTo>
                <a:cubicBezTo>
                  <a:pt x="190" y="460"/>
                  <a:pt x="190" y="460"/>
                  <a:pt x="190" y="460"/>
                </a:cubicBezTo>
                <a:cubicBezTo>
                  <a:pt x="113" y="538"/>
                  <a:pt x="113" y="538"/>
                  <a:pt x="113" y="538"/>
                </a:cubicBezTo>
                <a:cubicBezTo>
                  <a:pt x="106" y="545"/>
                  <a:pt x="98" y="545"/>
                  <a:pt x="91" y="545"/>
                </a:cubicBezTo>
                <a:lnTo>
                  <a:pt x="91" y="545"/>
                </a:lnTo>
                <a:lnTo>
                  <a:pt x="91" y="545"/>
                </a:lnTo>
                <a:lnTo>
                  <a:pt x="91" y="545"/>
                </a:lnTo>
                <a:cubicBezTo>
                  <a:pt x="84" y="545"/>
                  <a:pt x="77" y="545"/>
                  <a:pt x="70" y="538"/>
                </a:cubicBezTo>
                <a:lnTo>
                  <a:pt x="70" y="538"/>
                </a:lnTo>
                <a:lnTo>
                  <a:pt x="70" y="531"/>
                </a:lnTo>
                <a:lnTo>
                  <a:pt x="70" y="531"/>
                </a:lnTo>
                <a:cubicBezTo>
                  <a:pt x="63" y="531"/>
                  <a:pt x="63" y="531"/>
                  <a:pt x="63" y="531"/>
                </a:cubicBezTo>
                <a:cubicBezTo>
                  <a:pt x="63" y="523"/>
                  <a:pt x="63" y="523"/>
                  <a:pt x="63" y="523"/>
                </a:cubicBezTo>
                <a:lnTo>
                  <a:pt x="63" y="523"/>
                </a:lnTo>
                <a:lnTo>
                  <a:pt x="63" y="516"/>
                </a:lnTo>
                <a:lnTo>
                  <a:pt x="63" y="516"/>
                </a:lnTo>
                <a:cubicBezTo>
                  <a:pt x="63" y="460"/>
                  <a:pt x="63" y="460"/>
                  <a:pt x="63" y="460"/>
                </a:cubicBezTo>
                <a:cubicBezTo>
                  <a:pt x="56" y="460"/>
                  <a:pt x="56" y="460"/>
                  <a:pt x="56" y="460"/>
                </a:cubicBezTo>
                <a:lnTo>
                  <a:pt x="56" y="460"/>
                </a:lnTo>
                <a:cubicBezTo>
                  <a:pt x="28" y="460"/>
                  <a:pt x="28" y="460"/>
                  <a:pt x="28" y="460"/>
                </a:cubicBezTo>
                <a:cubicBezTo>
                  <a:pt x="7" y="460"/>
                  <a:pt x="0" y="446"/>
                  <a:pt x="0" y="43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8"/>
                  <a:pt x="7" y="0"/>
                  <a:pt x="28" y="0"/>
                </a:cubicBezTo>
                <a:cubicBezTo>
                  <a:pt x="572" y="0"/>
                  <a:pt x="572" y="0"/>
                  <a:pt x="572" y="0"/>
                </a:cubicBezTo>
                <a:cubicBezTo>
                  <a:pt x="586" y="0"/>
                  <a:pt x="600" y="8"/>
                  <a:pt x="600" y="29"/>
                </a:cubicBezTo>
                <a:cubicBezTo>
                  <a:pt x="600" y="432"/>
                  <a:pt x="600" y="432"/>
                  <a:pt x="600" y="432"/>
                </a:cubicBezTo>
                <a:cubicBezTo>
                  <a:pt x="600" y="446"/>
                  <a:pt x="586" y="460"/>
                  <a:pt x="572" y="460"/>
                </a:cubicBezTo>
                <a:close/>
                <a:moveTo>
                  <a:pt x="155" y="177"/>
                </a:moveTo>
                <a:lnTo>
                  <a:pt x="155" y="177"/>
                </a:lnTo>
                <a:cubicBezTo>
                  <a:pt x="127" y="177"/>
                  <a:pt x="98" y="205"/>
                  <a:pt x="98" y="234"/>
                </a:cubicBezTo>
                <a:cubicBezTo>
                  <a:pt x="98" y="262"/>
                  <a:pt x="127" y="290"/>
                  <a:pt x="155" y="290"/>
                </a:cubicBezTo>
                <a:cubicBezTo>
                  <a:pt x="190" y="290"/>
                  <a:pt x="211" y="262"/>
                  <a:pt x="211" y="234"/>
                </a:cubicBezTo>
                <a:cubicBezTo>
                  <a:pt x="211" y="205"/>
                  <a:pt x="190" y="177"/>
                  <a:pt x="155" y="177"/>
                </a:cubicBezTo>
                <a:close/>
                <a:moveTo>
                  <a:pt x="296" y="177"/>
                </a:moveTo>
                <a:lnTo>
                  <a:pt x="296" y="177"/>
                </a:lnTo>
                <a:cubicBezTo>
                  <a:pt x="268" y="177"/>
                  <a:pt x="240" y="205"/>
                  <a:pt x="240" y="234"/>
                </a:cubicBezTo>
                <a:cubicBezTo>
                  <a:pt x="240" y="262"/>
                  <a:pt x="268" y="290"/>
                  <a:pt x="296" y="290"/>
                </a:cubicBezTo>
                <a:cubicBezTo>
                  <a:pt x="332" y="290"/>
                  <a:pt x="353" y="262"/>
                  <a:pt x="353" y="234"/>
                </a:cubicBezTo>
                <a:cubicBezTo>
                  <a:pt x="353" y="205"/>
                  <a:pt x="332" y="177"/>
                  <a:pt x="296" y="177"/>
                </a:cubicBezTo>
                <a:close/>
                <a:moveTo>
                  <a:pt x="438" y="177"/>
                </a:moveTo>
                <a:lnTo>
                  <a:pt x="438" y="177"/>
                </a:lnTo>
                <a:cubicBezTo>
                  <a:pt x="409" y="177"/>
                  <a:pt x="381" y="205"/>
                  <a:pt x="381" y="234"/>
                </a:cubicBezTo>
                <a:cubicBezTo>
                  <a:pt x="381" y="262"/>
                  <a:pt x="409" y="290"/>
                  <a:pt x="438" y="290"/>
                </a:cubicBezTo>
                <a:cubicBezTo>
                  <a:pt x="473" y="290"/>
                  <a:pt x="494" y="262"/>
                  <a:pt x="494" y="234"/>
                </a:cubicBezTo>
                <a:cubicBezTo>
                  <a:pt x="494" y="205"/>
                  <a:pt x="473" y="177"/>
                  <a:pt x="438" y="1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3" name="Freeform 98"/>
          <p:cNvSpPr>
            <a:spLocks noChangeArrowheads="1"/>
          </p:cNvSpPr>
          <p:nvPr/>
        </p:nvSpPr>
        <p:spPr bwMode="auto">
          <a:xfrm>
            <a:off x="9338080" y="4865671"/>
            <a:ext cx="276516" cy="338794"/>
          </a:xfrm>
          <a:custGeom>
            <a:avLst/>
            <a:gdLst>
              <a:gd name="T0" fmla="*/ 459 w 488"/>
              <a:gd name="T1" fmla="*/ 600 h 601"/>
              <a:gd name="T2" fmla="*/ 459 w 488"/>
              <a:gd name="T3" fmla="*/ 600 h 601"/>
              <a:gd name="T4" fmla="*/ 28 w 488"/>
              <a:gd name="T5" fmla="*/ 600 h 601"/>
              <a:gd name="T6" fmla="*/ 0 w 488"/>
              <a:gd name="T7" fmla="*/ 572 h 601"/>
              <a:gd name="T8" fmla="*/ 0 w 488"/>
              <a:gd name="T9" fmla="*/ 325 h 601"/>
              <a:gd name="T10" fmla="*/ 28 w 488"/>
              <a:gd name="T11" fmla="*/ 296 h 601"/>
              <a:gd name="T12" fmla="*/ 70 w 488"/>
              <a:gd name="T13" fmla="*/ 296 h 601"/>
              <a:gd name="T14" fmla="*/ 70 w 488"/>
              <a:gd name="T15" fmla="*/ 169 h 601"/>
              <a:gd name="T16" fmla="*/ 240 w 488"/>
              <a:gd name="T17" fmla="*/ 0 h 601"/>
              <a:gd name="T18" fmla="*/ 409 w 488"/>
              <a:gd name="T19" fmla="*/ 169 h 601"/>
              <a:gd name="T20" fmla="*/ 409 w 488"/>
              <a:gd name="T21" fmla="*/ 296 h 601"/>
              <a:gd name="T22" fmla="*/ 459 w 488"/>
              <a:gd name="T23" fmla="*/ 296 h 601"/>
              <a:gd name="T24" fmla="*/ 487 w 488"/>
              <a:gd name="T25" fmla="*/ 325 h 601"/>
              <a:gd name="T26" fmla="*/ 487 w 488"/>
              <a:gd name="T27" fmla="*/ 572 h 601"/>
              <a:gd name="T28" fmla="*/ 459 w 488"/>
              <a:gd name="T29" fmla="*/ 600 h 601"/>
              <a:gd name="T30" fmla="*/ 212 w 488"/>
              <a:gd name="T31" fmla="*/ 459 h 601"/>
              <a:gd name="T32" fmla="*/ 212 w 488"/>
              <a:gd name="T33" fmla="*/ 459 h 601"/>
              <a:gd name="T34" fmla="*/ 212 w 488"/>
              <a:gd name="T35" fmla="*/ 516 h 601"/>
              <a:gd name="T36" fmla="*/ 240 w 488"/>
              <a:gd name="T37" fmla="*/ 544 h 601"/>
              <a:gd name="T38" fmla="*/ 268 w 488"/>
              <a:gd name="T39" fmla="*/ 516 h 601"/>
              <a:gd name="T40" fmla="*/ 268 w 488"/>
              <a:gd name="T41" fmla="*/ 459 h 601"/>
              <a:gd name="T42" fmla="*/ 296 w 488"/>
              <a:gd name="T43" fmla="*/ 410 h 601"/>
              <a:gd name="T44" fmla="*/ 240 w 488"/>
              <a:gd name="T45" fmla="*/ 353 h 601"/>
              <a:gd name="T46" fmla="*/ 183 w 488"/>
              <a:gd name="T47" fmla="*/ 410 h 601"/>
              <a:gd name="T48" fmla="*/ 212 w 488"/>
              <a:gd name="T49" fmla="*/ 459 h 601"/>
              <a:gd name="T50" fmla="*/ 353 w 488"/>
              <a:gd name="T51" fmla="*/ 169 h 601"/>
              <a:gd name="T52" fmla="*/ 353 w 488"/>
              <a:gd name="T53" fmla="*/ 169 h 601"/>
              <a:gd name="T54" fmla="*/ 240 w 488"/>
              <a:gd name="T55" fmla="*/ 56 h 601"/>
              <a:gd name="T56" fmla="*/ 127 w 488"/>
              <a:gd name="T57" fmla="*/ 169 h 601"/>
              <a:gd name="T58" fmla="*/ 127 w 488"/>
              <a:gd name="T59" fmla="*/ 296 h 601"/>
              <a:gd name="T60" fmla="*/ 353 w 488"/>
              <a:gd name="T61" fmla="*/ 296 h 601"/>
              <a:gd name="T62" fmla="*/ 353 w 488"/>
              <a:gd name="T63" fmla="*/ 169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8" h="601">
                <a:moveTo>
                  <a:pt x="459" y="600"/>
                </a:moveTo>
                <a:lnTo>
                  <a:pt x="459" y="600"/>
                </a:lnTo>
                <a:cubicBezTo>
                  <a:pt x="28" y="600"/>
                  <a:pt x="28" y="600"/>
                  <a:pt x="28" y="600"/>
                </a:cubicBezTo>
                <a:cubicBezTo>
                  <a:pt x="7" y="600"/>
                  <a:pt x="0" y="586"/>
                  <a:pt x="0" y="572"/>
                </a:cubicBezTo>
                <a:cubicBezTo>
                  <a:pt x="0" y="325"/>
                  <a:pt x="0" y="325"/>
                  <a:pt x="0" y="325"/>
                </a:cubicBezTo>
                <a:cubicBezTo>
                  <a:pt x="0" y="311"/>
                  <a:pt x="7" y="296"/>
                  <a:pt x="28" y="296"/>
                </a:cubicBezTo>
                <a:cubicBezTo>
                  <a:pt x="70" y="296"/>
                  <a:pt x="70" y="296"/>
                  <a:pt x="70" y="296"/>
                </a:cubicBezTo>
                <a:cubicBezTo>
                  <a:pt x="70" y="169"/>
                  <a:pt x="70" y="169"/>
                  <a:pt x="70" y="169"/>
                </a:cubicBezTo>
                <a:cubicBezTo>
                  <a:pt x="70" y="70"/>
                  <a:pt x="148" y="0"/>
                  <a:pt x="240" y="0"/>
                </a:cubicBezTo>
                <a:cubicBezTo>
                  <a:pt x="339" y="0"/>
                  <a:pt x="409" y="70"/>
                  <a:pt x="409" y="169"/>
                </a:cubicBezTo>
                <a:cubicBezTo>
                  <a:pt x="409" y="296"/>
                  <a:pt x="409" y="296"/>
                  <a:pt x="409" y="296"/>
                </a:cubicBezTo>
                <a:cubicBezTo>
                  <a:pt x="459" y="296"/>
                  <a:pt x="459" y="296"/>
                  <a:pt x="459" y="296"/>
                </a:cubicBezTo>
                <a:cubicBezTo>
                  <a:pt x="473" y="296"/>
                  <a:pt x="487" y="311"/>
                  <a:pt x="487" y="325"/>
                </a:cubicBezTo>
                <a:cubicBezTo>
                  <a:pt x="487" y="572"/>
                  <a:pt x="487" y="572"/>
                  <a:pt x="487" y="572"/>
                </a:cubicBezTo>
                <a:cubicBezTo>
                  <a:pt x="487" y="586"/>
                  <a:pt x="473" y="600"/>
                  <a:pt x="459" y="600"/>
                </a:cubicBezTo>
                <a:close/>
                <a:moveTo>
                  <a:pt x="212" y="459"/>
                </a:moveTo>
                <a:lnTo>
                  <a:pt x="212" y="459"/>
                </a:lnTo>
                <a:cubicBezTo>
                  <a:pt x="212" y="516"/>
                  <a:pt x="212" y="516"/>
                  <a:pt x="212" y="516"/>
                </a:cubicBezTo>
                <a:cubicBezTo>
                  <a:pt x="212" y="530"/>
                  <a:pt x="226" y="544"/>
                  <a:pt x="240" y="544"/>
                </a:cubicBezTo>
                <a:cubicBezTo>
                  <a:pt x="261" y="544"/>
                  <a:pt x="268" y="530"/>
                  <a:pt x="268" y="516"/>
                </a:cubicBezTo>
                <a:cubicBezTo>
                  <a:pt x="268" y="459"/>
                  <a:pt x="268" y="459"/>
                  <a:pt x="268" y="459"/>
                </a:cubicBezTo>
                <a:cubicBezTo>
                  <a:pt x="289" y="452"/>
                  <a:pt x="296" y="431"/>
                  <a:pt x="296" y="410"/>
                </a:cubicBezTo>
                <a:cubicBezTo>
                  <a:pt x="296" y="381"/>
                  <a:pt x="275" y="353"/>
                  <a:pt x="240" y="353"/>
                </a:cubicBezTo>
                <a:cubicBezTo>
                  <a:pt x="212" y="353"/>
                  <a:pt x="183" y="381"/>
                  <a:pt x="183" y="410"/>
                </a:cubicBezTo>
                <a:cubicBezTo>
                  <a:pt x="183" y="431"/>
                  <a:pt x="198" y="452"/>
                  <a:pt x="212" y="459"/>
                </a:cubicBezTo>
                <a:close/>
                <a:moveTo>
                  <a:pt x="353" y="169"/>
                </a:moveTo>
                <a:lnTo>
                  <a:pt x="353" y="169"/>
                </a:lnTo>
                <a:cubicBezTo>
                  <a:pt x="353" y="106"/>
                  <a:pt x="304" y="56"/>
                  <a:pt x="240" y="56"/>
                </a:cubicBezTo>
                <a:cubicBezTo>
                  <a:pt x="176" y="56"/>
                  <a:pt x="127" y="106"/>
                  <a:pt x="127" y="169"/>
                </a:cubicBezTo>
                <a:cubicBezTo>
                  <a:pt x="127" y="296"/>
                  <a:pt x="127" y="296"/>
                  <a:pt x="127" y="296"/>
                </a:cubicBezTo>
                <a:cubicBezTo>
                  <a:pt x="353" y="296"/>
                  <a:pt x="353" y="296"/>
                  <a:pt x="353" y="296"/>
                </a:cubicBezTo>
                <a:lnTo>
                  <a:pt x="353" y="1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197" y="1107898"/>
            <a:ext cx="6705776" cy="465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224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3903</TotalTime>
  <Words>1182</Words>
  <Application>Microsoft Macintosh PowerPoint</Application>
  <PresentationFormat>宽屏</PresentationFormat>
  <Paragraphs>61</Paragraphs>
  <Slides>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6</vt:i4>
      </vt:variant>
    </vt:vector>
  </HeadingPairs>
  <TitlesOfParts>
    <vt:vector size="12" baseType="lpstr">
      <vt:lpstr>仿宋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Microsoft Office 用户</cp:lastModifiedBy>
  <cp:revision>765</cp:revision>
  <dcterms:created xsi:type="dcterms:W3CDTF">2018-01-27T02:13:00Z</dcterms:created>
  <dcterms:modified xsi:type="dcterms:W3CDTF">2018-11-25T01:43:47Z</dcterms:modified>
</cp:coreProperties>
</file>

<file path=docProps/thumbnail.jpeg>
</file>